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8" r:id="rId1"/>
  </p:sldMasterIdLst>
  <p:notesMasterIdLst>
    <p:notesMasterId r:id="rId2"/>
  </p:notesMasterIdLst>
  <p:sldIdLst>
    <p:sldId id="256" r:id="rId16"/>
    <p:sldId id="257" r:id="rId17"/>
    <p:sldId id="258" r:id="rId18"/>
    <p:sldId id="259" r:id="rId19"/>
  </p:sldIdLst>
  <p:sldSz cx="9144000" cy="5143500" type="screen16x9"/>
  <p:notesSz cx="6858000" cy="9144000"/>
  <p:embeddedFontLst>
    <p:embeddedFont>
      <p:font typeface="Livvic" pitchFamily="2" charset="77"/>
      <p:regular r:id="rId3"/>
      <p:bold r:id="rId4"/>
      <p:italic r:id="rId5"/>
      <p:boldItalic r:id="rId6"/>
    </p:embeddedFont>
    <p:embeddedFont>
      <p:font typeface="Livvic Light" panose="020F0302020204030204" pitchFamily="34" charset="0"/>
      <p:regular r:id="rId7"/>
      <p:bold r:id="rId8"/>
      <p:italic r:id="rId9"/>
      <p:boldItalic r:id="rId10"/>
    </p:embeddedFont>
    <p:embeddedFont>
      <p:font typeface="Redressed" panose="02000506000000020003" pitchFamily="2" charset="0"/>
      <p:regular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C5B8D27-5CE6-46B7-9DCA-299396E35A3E}">
  <a:tblStyle styleId="{EC5B8D27-5CE6-46B7-9DCA-299396E35A3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5610"/>
    <p:restoredTop sz="94619"/>
  </p:normalViewPr>
  <p:slideViewPr>
    <p:cSldViewPr snapToGrid="0">
      <p:cViewPr varScale="1">
        <p:scale>
          <a:sx n="156" d="100"/>
          <a:sy n="156" d="100"/>
        </p:scale>
        <p:origin x="36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font" Target="fonts/font1.fntdata"/><Relationship Id="rId4" Type="http://schemas.openxmlformats.org/officeDocument/2006/relationships/font" Target="fonts/font2.fntdata"/><Relationship Id="rId5" Type="http://schemas.openxmlformats.org/officeDocument/2006/relationships/font" Target="fonts/font3.fntdata"/><Relationship Id="rId6" Type="http://schemas.openxmlformats.org/officeDocument/2006/relationships/font" Target="fonts/font4.fntdata"/><Relationship Id="rId7" Type="http://schemas.openxmlformats.org/officeDocument/2006/relationships/font" Target="fonts/font5.fntdata"/><Relationship Id="rId8" Type="http://schemas.openxmlformats.org/officeDocument/2006/relationships/font" Target="fonts/font6.fntdata"/><Relationship Id="rId9" Type="http://schemas.openxmlformats.org/officeDocument/2006/relationships/font" Target="fonts/font7.fntdata"/><Relationship Id="rId10" Type="http://schemas.openxmlformats.org/officeDocument/2006/relationships/font" Target="fonts/font8.fntdata"/><Relationship Id="rId11" Type="http://schemas.openxmlformats.org/officeDocument/2006/relationships/font" Target="fonts/font9.fntdata"/><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slide" Target="slides/slide1.xml"/><Relationship Id="rId17" Type="http://schemas.openxmlformats.org/officeDocument/2006/relationships/slide" Target="slides/slide2.xml"/><Relationship Id="rId18" Type="http://schemas.openxmlformats.org/officeDocument/2006/relationships/slide" Target="slides/slide3.xml"/><Relationship Id="rId19" Type="http://schemas.openxmlformats.org/officeDocument/2006/relationships/slide" Target="slides/slide4.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reserve="1">
  <p:cSld name="Title slid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3077650" y="3419200"/>
            <a:ext cx="29886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atin typeface="Livvic"/>
                <a:ea typeface="Livvic"/>
                <a:cs typeface="Livvic"/>
                <a:sym typeface="Livvic"/>
              </a:defRPr>
            </a:lvl1pPr>
            <a:lvl2pPr lvl="1" algn="ctr" rtl="0">
              <a:lnSpc>
                <a:spcPct val="100000"/>
              </a:lnSpc>
              <a:spcBef>
                <a:spcPts val="1600"/>
              </a:spcBef>
              <a:spcAft>
                <a:spcPts val="0"/>
              </a:spcAft>
              <a:buNone/>
              <a:defRPr sz="1600">
                <a:latin typeface="Livvic"/>
                <a:ea typeface="Livvic"/>
                <a:cs typeface="Livvic"/>
                <a:sym typeface="Livvic"/>
              </a:defRPr>
            </a:lvl2pPr>
            <a:lvl3pPr lvl="2" algn="ctr" rtl="0">
              <a:lnSpc>
                <a:spcPct val="100000"/>
              </a:lnSpc>
              <a:spcBef>
                <a:spcPts val="1600"/>
              </a:spcBef>
              <a:spcAft>
                <a:spcPts val="0"/>
              </a:spcAft>
              <a:buNone/>
              <a:defRPr sz="1600">
                <a:latin typeface="Livvic"/>
                <a:ea typeface="Livvic"/>
                <a:cs typeface="Livvic"/>
                <a:sym typeface="Livvic"/>
              </a:defRPr>
            </a:lvl3pPr>
            <a:lvl4pPr lvl="3" algn="ctr" rtl="0">
              <a:lnSpc>
                <a:spcPct val="100000"/>
              </a:lnSpc>
              <a:spcBef>
                <a:spcPts val="1600"/>
              </a:spcBef>
              <a:spcAft>
                <a:spcPts val="0"/>
              </a:spcAft>
              <a:buNone/>
              <a:defRPr sz="1600">
                <a:latin typeface="Livvic"/>
                <a:ea typeface="Livvic"/>
                <a:cs typeface="Livvic"/>
                <a:sym typeface="Livvic"/>
              </a:defRPr>
            </a:lvl4pPr>
            <a:lvl5pPr lvl="4" algn="ctr" rtl="0">
              <a:lnSpc>
                <a:spcPct val="100000"/>
              </a:lnSpc>
              <a:spcBef>
                <a:spcPts val="1600"/>
              </a:spcBef>
              <a:spcAft>
                <a:spcPts val="0"/>
              </a:spcAft>
              <a:buNone/>
              <a:defRPr sz="1600">
                <a:latin typeface="Livvic"/>
                <a:ea typeface="Livvic"/>
                <a:cs typeface="Livvic"/>
                <a:sym typeface="Livvic"/>
              </a:defRPr>
            </a:lvl5pPr>
            <a:lvl6pPr lvl="5" algn="ctr" rtl="0">
              <a:lnSpc>
                <a:spcPct val="100000"/>
              </a:lnSpc>
              <a:spcBef>
                <a:spcPts val="1600"/>
              </a:spcBef>
              <a:spcAft>
                <a:spcPts val="0"/>
              </a:spcAft>
              <a:buNone/>
              <a:defRPr sz="1600">
                <a:latin typeface="Livvic"/>
                <a:ea typeface="Livvic"/>
                <a:cs typeface="Livvic"/>
                <a:sym typeface="Livvic"/>
              </a:defRPr>
            </a:lvl6pPr>
            <a:lvl7pPr lvl="6" algn="ctr" rtl="0">
              <a:lnSpc>
                <a:spcPct val="100000"/>
              </a:lnSpc>
              <a:spcBef>
                <a:spcPts val="1600"/>
              </a:spcBef>
              <a:spcAft>
                <a:spcPts val="0"/>
              </a:spcAft>
              <a:buNone/>
              <a:defRPr sz="1600">
                <a:latin typeface="Livvic"/>
                <a:ea typeface="Livvic"/>
                <a:cs typeface="Livvic"/>
                <a:sym typeface="Livvic"/>
              </a:defRPr>
            </a:lvl7pPr>
            <a:lvl8pPr lvl="7" algn="ctr" rtl="0">
              <a:lnSpc>
                <a:spcPct val="100000"/>
              </a:lnSpc>
              <a:spcBef>
                <a:spcPts val="1600"/>
              </a:spcBef>
              <a:spcAft>
                <a:spcPts val="0"/>
              </a:spcAft>
              <a:buNone/>
              <a:defRPr sz="1600">
                <a:latin typeface="Livvic"/>
                <a:ea typeface="Livvic"/>
                <a:cs typeface="Livvic"/>
                <a:sym typeface="Livvic"/>
              </a:defRPr>
            </a:lvl8pPr>
            <a:lvl9pPr lvl="8" algn="ctr" rtl="0">
              <a:lnSpc>
                <a:spcPct val="100000"/>
              </a:lnSpc>
              <a:spcBef>
                <a:spcPts val="1600"/>
              </a:spcBef>
              <a:spcAft>
                <a:spcPts val="1600"/>
              </a:spcAft>
              <a:buNone/>
              <a:defRPr sz="1600">
                <a:latin typeface="Livvic"/>
                <a:ea typeface="Livvic"/>
                <a:cs typeface="Livvic"/>
                <a:sym typeface="Livvic"/>
              </a:defRPr>
            </a:lvl9pPr>
          </a:lstStyle>
          <a:p>
            <a:endParaRPr/>
          </a:p>
        </p:txBody>
      </p:sp>
      <p:sp>
        <p:nvSpPr>
          <p:cNvPr id="10" name="Google Shape;10;p2"/>
          <p:cNvSpPr txBox="1">
            <a:spLocks noGrp="1"/>
          </p:cNvSpPr>
          <p:nvPr>
            <p:ph type="ctrTitle"/>
          </p:nvPr>
        </p:nvSpPr>
        <p:spPr>
          <a:xfrm>
            <a:off x="1923750" y="981600"/>
            <a:ext cx="5296500" cy="2217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b="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Tree>
    <p:extLst>
      <p:ext uri="{BB962C8B-B14F-4D97-AF65-F5344CB8AC3E}">
        <p14:creationId xmlns:p14="http://schemas.microsoft.com/office/powerpoint/2010/main" val="1198801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userDrawn="1">
  <p:cSld name="SECTION_TITLE_AND_DESCRIPTION">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65500" y="367761"/>
            <a:ext cx="4045200" cy="848718"/>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dirty="0"/>
          </a:p>
        </p:txBody>
      </p:sp>
      <p:sp>
        <p:nvSpPr>
          <p:cNvPr id="31" name="Google Shape;31;p9"/>
          <p:cNvSpPr txBox="1">
            <a:spLocks noGrp="1"/>
          </p:cNvSpPr>
          <p:nvPr>
            <p:ph type="subTitle" idx="1"/>
          </p:nvPr>
        </p:nvSpPr>
        <p:spPr>
          <a:xfrm>
            <a:off x="265500" y="1437368"/>
            <a:ext cx="4045200" cy="3061607"/>
          </a:xfrm>
          <a:prstGeom prst="rect">
            <a:avLst/>
          </a:prstGeom>
        </p:spPr>
        <p:txBody>
          <a:bodyPr spcFirstLastPara="1" wrap="square" lIns="91425" tIns="91425" rIns="91425" bIns="91425" anchor="t" anchorCtr="0">
            <a:noAutofit/>
          </a:bodyPr>
          <a:lstStyle>
            <a:lvl1pPr lvl="0" algn="l">
              <a:lnSpc>
                <a:spcPct val="100000"/>
              </a:lnSpc>
              <a:spcBef>
                <a:spcPts val="0"/>
              </a:spcBef>
              <a:spcAft>
                <a:spcPts val="0"/>
              </a:spcAft>
              <a:buSzPts val="2100"/>
              <a:buFont typeface="Arial" panose="020B0604020202020204" pitchFamily="34" charset="0"/>
              <a:buChar char="•"/>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3" name="Picture Placeholder 2">
            <a:extLst>
              <a:ext uri="{FF2B5EF4-FFF2-40B4-BE49-F238E27FC236}">
                <a16:creationId xmlns:a16="http://schemas.microsoft.com/office/drawing/2014/main" id="{9283F83E-F816-F767-C285-2499904E344E}"/>
              </a:ext>
            </a:extLst>
          </p:cNvPr>
          <p:cNvSpPr>
            <a:spLocks noGrp="1"/>
          </p:cNvSpPr>
          <p:nvPr>
            <p:ph type="pic" sz="quarter" idx="10"/>
          </p:nvPr>
        </p:nvSpPr>
        <p:spPr>
          <a:xfrm>
            <a:off x="4572000" y="709613"/>
            <a:ext cx="4229100" cy="3789362"/>
          </a:xfrm>
        </p:spPr>
        <p:txBody>
          <a:bodyPr/>
          <a:lstStyle/>
          <a:p>
            <a:endParaRPr lang="en-C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4">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8585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1pPr>
            <a:lvl2pPr lvl="1">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2pPr>
            <a:lvl3pPr lvl="2">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3pPr>
            <a:lvl4pPr lvl="3">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4pPr>
            <a:lvl5pPr lvl="4">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5pPr>
            <a:lvl6pPr lvl="5">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6pPr>
            <a:lvl7pPr lvl="6">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7pPr>
            <a:lvl8pPr lvl="7">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8pPr>
            <a:lvl9pPr lvl="8">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9pPr>
          </a:lstStyle>
          <a:p>
            <a:endParaRPr/>
          </a:p>
        </p:txBody>
      </p:sp>
      <p:sp>
        <p:nvSpPr>
          <p:cNvPr id="7" name="Google Shape;7;p1"/>
          <p:cNvSpPr txBox="1">
            <a:spLocks noGrp="1"/>
          </p:cNvSpPr>
          <p:nvPr>
            <p:ph type="body" idx="1"/>
          </p:nvPr>
        </p:nvSpPr>
        <p:spPr>
          <a:xfrm>
            <a:off x="28585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Livvic Light"/>
              <a:buChar char="●"/>
              <a:defRPr sz="1800">
                <a:solidFill>
                  <a:schemeClr val="dk1"/>
                </a:solidFill>
                <a:latin typeface="Livvic Light"/>
                <a:ea typeface="Livvic Light"/>
                <a:cs typeface="Livvic Light"/>
                <a:sym typeface="Livvic Light"/>
              </a:defRPr>
            </a:lvl1pPr>
            <a:lvl2pPr marL="914400" lvl="1"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2pPr>
            <a:lvl3pPr marL="1371600" lvl="2"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3pPr>
            <a:lvl4pPr marL="1828800" lvl="3"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4pPr>
            <a:lvl5pPr marL="2286000" lvl="4"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5pPr>
            <a:lvl6pPr marL="2743200" lvl="5"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6pPr>
            <a:lvl7pPr marL="3200400" lvl="6"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7pPr>
            <a:lvl8pPr marL="3657600" lvl="7"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8pPr>
            <a:lvl9pPr marL="4114800" lvl="8" indent="-317500">
              <a:lnSpc>
                <a:spcPct val="115000"/>
              </a:lnSpc>
              <a:spcBef>
                <a:spcPts val="1600"/>
              </a:spcBef>
              <a:spcAft>
                <a:spcPts val="1600"/>
              </a:spcAft>
              <a:buClr>
                <a:schemeClr val="dk1"/>
              </a:buClr>
              <a:buSzPts val="1400"/>
              <a:buFont typeface="Livvic Light"/>
              <a:buChar char="■"/>
              <a:defRPr>
                <a:solidFill>
                  <a:schemeClr val="dk1"/>
                </a:solidFill>
                <a:latin typeface="Livvic Light"/>
                <a:ea typeface="Livvic Light"/>
                <a:cs typeface="Livvic Light"/>
                <a:sym typeface="Livvic Light"/>
              </a:defRPr>
            </a:lvl9pPr>
          </a:lstStyle>
          <a:p>
            <a:endParaRPr/>
          </a:p>
        </p:txBody>
      </p:sp>
    </p:spTree>
  </p:cSld>
  <p:clrMap bg1="lt1" tx1="dk1" bg2="dk2" tx2="lt2" accent1="accent1" accent2="accent2" accent3="accent3" accent4="accent4" accent5="accent5" accent6="accent6" hlink="hlink" folHlink="folHlink"/>
  <p:sldLayoutIdLst>
    <p:sldLayoutId id="2147483699" r:id="rId1"/>
    <p:sldLayoutId id="2147483655"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Subtitle 1"/>
          <p:cNvSpPr>
            <a:spLocks noGrp="1"/>
          </p:cNvSpPr>
          <p:nvPr>
            <p:ph type="subTitle" idx="1"/>
          </p:nvPr>
        </p:nvSpPr>
        <p:spPr/>
        <p:txBody>
          <a:bodyPr/>
          <a:lstStyle/>
          <a:p/>
        </p:txBody>
      </p:sp>
      <p:sp>
        <p:nvSpPr>
          <p:cNvPr id="3" name="Title 2"/>
          <p:cNvSpPr>
            <a:spLocks noGrp="1"/>
          </p:cNvSpPr>
          <p:nvPr>
            <p:ph type="ctrTitle"/>
          </p:nvPr>
        </p:nvSpPr>
        <p:spPr/>
        <p:txBody>
          <a:bodyPr/>
          <a:lstStyle/>
          <a:p>
            <a:r>
              <a:t>CO-OP Application Questions</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Aside from gaining work experience, why are you applying to Co-op (200 words)?</a:t>
            </a:r>
          </a:p>
        </p:txBody>
      </p:sp>
      <p:sp>
        <p:nvSpPr>
          <p:cNvPr id="3" name="Subtitle 2"/>
          <p:cNvSpPr>
            <a:spLocks noGrp="1"/>
          </p:cNvSpPr>
          <p:nvPr>
            <p:ph type="subTitle" idx="1"/>
          </p:nvPr>
        </p:nvSpPr>
        <p:spPr/>
        <p:txBody>
          <a:bodyPr/>
          <a:lstStyle/>
          <a:p/>
          <a:p>
            <a:pPr/>
            <a:r>
              <a:t>networking opportunities</a:t>
            </a:r>
          </a:p>
          <a:p>
            <a:pPr/>
            <a:r>
              <a:t>personal growth opportunities</a:t>
            </a:r>
          </a:p>
          <a:p>
            <a:pPr/>
            <a:r>
              <a:t>life opportunities</a:t>
            </a:r>
          </a:p>
        </p:txBody>
      </p:sp>
      <p:pic>
        <p:nvPicPr>
          <p:cNvPr id="4" name="Picture Placeholder 3" descr="image.png"/>
          <p:cNvPicPr>
            <a:picLocks noGrp="1" noChangeAspect="1"/>
          </p:cNvPicPr>
          <p:nvPr>
            <p:ph type="pic" idx="10" sz="quarter"/>
          </p:nvPr>
        </p:nvPicPr>
        <p:blipFill>
          <a:blip r:embed="rId2"/>
          <a:srcRect t="20131" b="20131"/>
          <a:stretch>
            <a:fillRect/>
          </a:stretch>
        </p:blipFill>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What types of skills would you like to gain by participating in Co-op (200 words)?</a:t>
            </a:r>
          </a:p>
        </p:txBody>
      </p:sp>
      <p:sp>
        <p:nvSpPr>
          <p:cNvPr id="3" name="Subtitle 2"/>
          <p:cNvSpPr>
            <a:spLocks noGrp="1"/>
          </p:cNvSpPr>
          <p:nvPr>
            <p:ph type="subTitle" idx="1"/>
          </p:nvPr>
        </p:nvSpPr>
        <p:spPr/>
        <p:txBody>
          <a:bodyPr/>
          <a:lstStyle/>
          <a:p/>
          <a:p>
            <a:pPr/>
            <a:r>
              <a:t>applying theoretical knowledge into practical use</a:t>
            </a:r>
          </a:p>
          <a:p>
            <a:pPr/>
            <a:r>
              <a:t>developing social skills</a:t>
            </a:r>
          </a:p>
          <a:p>
            <a:pPr/>
            <a:r>
              <a:t>improving critical thinking and problem-solving skills</a:t>
            </a:r>
          </a:p>
        </p:txBody>
      </p:sp>
      <p:pic>
        <p:nvPicPr>
          <p:cNvPr id="4" name="Picture Placeholder 3" descr="image.png"/>
          <p:cNvPicPr>
            <a:picLocks noGrp="1" noChangeAspect="1"/>
          </p:cNvPicPr>
          <p:nvPr>
            <p:ph type="pic" idx="10" sz="quarter"/>
          </p:nvPr>
        </p:nvPicPr>
        <p:blipFill>
          <a:blip r:embed="rId2"/>
          <a:srcRect l="12746" r="12746"/>
          <a:stretch>
            <a:fillRect/>
          </a:stretch>
        </p:blipFill>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Think of the skills and abilities an employer would look for in an ideal employee. Describe how your previous experience will ensure that you will be an ideal employee for our Co-op employers? (200 words)</a:t>
            </a:r>
          </a:p>
        </p:txBody>
      </p:sp>
      <p:sp>
        <p:nvSpPr>
          <p:cNvPr id="3" name="Subtitle 2"/>
          <p:cNvSpPr>
            <a:spLocks noGrp="1"/>
          </p:cNvSpPr>
          <p:nvPr>
            <p:ph type="subTitle" idx="1"/>
          </p:nvPr>
        </p:nvSpPr>
        <p:spPr/>
        <p:txBody>
          <a:bodyPr/>
          <a:lstStyle/>
          <a:p/>
          <a:p>
            <a:pPr/>
            <a:r>
              <a:t>academic knowledge</a:t>
            </a:r>
          </a:p>
          <a:p>
            <a:pPr/>
            <a:r>
              <a:t>practical skills</a:t>
            </a:r>
          </a:p>
          <a:p>
            <a:pPr/>
            <a:r>
              <a:t>leadership, innovation, and critical thinking</a:t>
            </a:r>
          </a:p>
        </p:txBody>
      </p:sp>
      <p:pic>
        <p:nvPicPr>
          <p:cNvPr id="4" name="Picture Placeholder 3" descr="image.png"/>
          <p:cNvPicPr>
            <a:picLocks noGrp="1" noChangeAspect="1"/>
          </p:cNvPicPr>
          <p:nvPr>
            <p:ph type="pic" idx="10" sz="quarter"/>
          </p:nvPr>
        </p:nvPicPr>
        <p:blipFill>
          <a:blip r:embed="rId2"/>
          <a:srcRect t="20190" b="20190"/>
          <a:stretch>
            <a:fillRect/>
          </a:stretch>
        </p:blipFill>
        <p:spPr/>
      </p:pic>
    </p:spTree>
  </p:cSld>
  <p:clrMapOvr>
    <a:masterClrMapping/>
  </p:clrMapOvr>
</p:sld>
</file>

<file path=ppt/theme/theme1.xml><?xml version="1.0" encoding="utf-8"?>
<a:theme xmlns:a="http://schemas.openxmlformats.org/drawingml/2006/main" name="Papyrus History Lesson XL by Slidesgo">
  <a:themeElements>
    <a:clrScheme name="Simple Light">
      <a:dk1>
        <a:srgbClr val="482400"/>
      </a:dk1>
      <a:lt1>
        <a:srgbClr val="FFFFFF"/>
      </a:lt1>
      <a:dk2>
        <a:srgbClr val="595959"/>
      </a:dk2>
      <a:lt2>
        <a:srgbClr val="EEEEEE"/>
      </a:lt2>
      <a:accent1>
        <a:srgbClr val="482400"/>
      </a:accent1>
      <a:accent2>
        <a:srgbClr val="C1AD8F"/>
      </a:accent2>
      <a:accent3>
        <a:srgbClr val="553333"/>
      </a:accent3>
      <a:accent4>
        <a:srgbClr val="C1AD8F"/>
      </a:accent4>
      <a:accent5>
        <a:srgbClr val="482400"/>
      </a:accent5>
      <a:accent6>
        <a:srgbClr val="C1AD8F"/>
      </a:accent6>
      <a:hlink>
        <a:srgbClr val="4824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0</Words>
  <Application>Microsoft Macintosh PowerPoint</Application>
  <PresentationFormat>On-screen Show (16:9)</PresentationFormat>
  <Paragraphs>0</Paragraphs>
  <Slides>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0</vt:i4>
      </vt:variant>
    </vt:vector>
  </HeadingPairs>
  <TitlesOfParts>
    <vt:vector size="5" baseType="lpstr">
      <vt:lpstr>Livvic Light</vt:lpstr>
      <vt:lpstr>Arial</vt:lpstr>
      <vt:lpstr>Livvic</vt:lpstr>
      <vt:lpstr>Redressed</vt:lpstr>
      <vt:lpstr>Papyrus History Lesson XL by Slidesgo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Click to add title</dc:title>
  <cp:lastModifiedBy>mli131@student.ubc.ca</cp:lastModifiedBy>
  <cp:revision>6</cp:revision>
  <dcterms:modified xsi:type="dcterms:W3CDTF">2024-01-21T04:58:17Z</dcterms:modified>
</cp:coreProperties>
</file>